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5" r:id="rId2"/>
  </p:sldIdLst>
  <p:sldSz cx="25203150" cy="36004500"/>
  <p:notesSz cx="6797675" cy="9929813"/>
  <p:defaultTextStyle>
    <a:defPPr>
      <a:defRPr lang="it-IT"/>
    </a:defPPr>
    <a:lvl1pPr marL="0" algn="l" defTabSz="333776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68885" algn="l" defTabSz="333776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37766" algn="l" defTabSz="333776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06651" algn="l" defTabSz="333776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75536" algn="l" defTabSz="333776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44421" algn="l" defTabSz="333776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13302" algn="l" defTabSz="333776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682187" algn="l" defTabSz="333776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51072" algn="l" defTabSz="333776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1340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iano Germani" initials="E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489"/>
    <a:srgbClr val="E9B625"/>
    <a:srgbClr val="FFCC00"/>
    <a:srgbClr val="C02E2E"/>
    <a:srgbClr val="003399"/>
    <a:srgbClr val="E1CC00"/>
    <a:srgbClr val="D0282D"/>
    <a:srgbClr val="E2231B"/>
    <a:srgbClr val="CB2926"/>
    <a:srgbClr val="CE2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4660"/>
  </p:normalViewPr>
  <p:slideViewPr>
    <p:cSldViewPr>
      <p:cViewPr varScale="1">
        <p:scale>
          <a:sx n="22" d="100"/>
          <a:sy n="22" d="100"/>
        </p:scale>
        <p:origin x="3408" y="84"/>
      </p:cViewPr>
      <p:guideLst>
        <p:guide orient="horz" pos="3120"/>
        <p:guide pos="2160"/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1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200"/>
            </a:lvl1pPr>
          </a:lstStyle>
          <a:p>
            <a:fld id="{CA6A8138-D642-41BC-BDFC-7D4DC7C8D535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46125"/>
            <a:ext cx="26035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6" tIns="45723" rIns="91446" bIns="4572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6663"/>
            <a:ext cx="5438140" cy="4468416"/>
          </a:xfrm>
          <a:prstGeom prst="rect">
            <a:avLst/>
          </a:prstGeom>
        </p:spPr>
        <p:txBody>
          <a:bodyPr vert="horz" lIns="91446" tIns="45723" rIns="91446" bIns="45723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1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1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200"/>
            </a:lvl1pPr>
          </a:lstStyle>
          <a:p>
            <a:fld id="{68FC49AE-9CAD-43A2-9691-B0F4FC8EC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2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37766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68885" algn="l" defTabSz="3337766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37766" algn="l" defTabSz="3337766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06651" algn="l" defTabSz="3337766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75536" algn="l" defTabSz="3337766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44421" algn="l" defTabSz="3337766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13302" algn="l" defTabSz="3337766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682187" algn="l" defTabSz="3337766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51072" algn="l" defTabSz="3337766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097088" y="746125"/>
            <a:ext cx="2603500" cy="372268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C49AE-9CAD-43A2-9691-B0F4FC8ECFE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30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0236" y="11184745"/>
            <a:ext cx="21422678" cy="771763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80473" y="20402555"/>
            <a:ext cx="17642205" cy="9201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68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37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06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75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44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13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82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51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37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10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8272284" y="1441856"/>
            <a:ext cx="5670709" cy="3072050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60157" y="1441856"/>
            <a:ext cx="16592074" cy="3072050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33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76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0876" y="23136224"/>
            <a:ext cx="21422678" cy="7150895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90876" y="15260249"/>
            <a:ext cx="21422678" cy="7875979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6888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3776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500665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7553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4442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133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68218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5107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9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60158" y="8401057"/>
            <a:ext cx="11131391" cy="23761305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811601" y="8401057"/>
            <a:ext cx="11131391" cy="23761305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62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163" y="8059343"/>
            <a:ext cx="11135768" cy="3358752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8885" indent="0">
              <a:buNone/>
              <a:defRPr sz="7300" b="1"/>
            </a:lvl2pPr>
            <a:lvl3pPr marL="3337766" indent="0">
              <a:buNone/>
              <a:defRPr sz="6600" b="1"/>
            </a:lvl3pPr>
            <a:lvl4pPr marL="5006651" indent="0">
              <a:buNone/>
              <a:defRPr sz="5800" b="1"/>
            </a:lvl4pPr>
            <a:lvl5pPr marL="6675536" indent="0">
              <a:buNone/>
              <a:defRPr sz="5800" b="1"/>
            </a:lvl5pPr>
            <a:lvl6pPr marL="8344421" indent="0">
              <a:buNone/>
              <a:defRPr sz="5800" b="1"/>
            </a:lvl6pPr>
            <a:lvl7pPr marL="10013302" indent="0">
              <a:buNone/>
              <a:defRPr sz="5800" b="1"/>
            </a:lvl7pPr>
            <a:lvl8pPr marL="11682187" indent="0">
              <a:buNone/>
              <a:defRPr sz="5800" b="1"/>
            </a:lvl8pPr>
            <a:lvl9pPr marL="13351072" indent="0">
              <a:buNone/>
              <a:defRPr sz="58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60163" y="11418093"/>
            <a:ext cx="11135768" cy="2074426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2802857" y="8059343"/>
            <a:ext cx="11140141" cy="3358752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8885" indent="0">
              <a:buNone/>
              <a:defRPr sz="7300" b="1"/>
            </a:lvl2pPr>
            <a:lvl3pPr marL="3337766" indent="0">
              <a:buNone/>
              <a:defRPr sz="6600" b="1"/>
            </a:lvl3pPr>
            <a:lvl4pPr marL="5006651" indent="0">
              <a:buNone/>
              <a:defRPr sz="5800" b="1"/>
            </a:lvl4pPr>
            <a:lvl5pPr marL="6675536" indent="0">
              <a:buNone/>
              <a:defRPr sz="5800" b="1"/>
            </a:lvl5pPr>
            <a:lvl6pPr marL="8344421" indent="0">
              <a:buNone/>
              <a:defRPr sz="5800" b="1"/>
            </a:lvl6pPr>
            <a:lvl7pPr marL="10013302" indent="0">
              <a:buNone/>
              <a:defRPr sz="5800" b="1"/>
            </a:lvl7pPr>
            <a:lvl8pPr marL="11682187" indent="0">
              <a:buNone/>
              <a:defRPr sz="5800" b="1"/>
            </a:lvl8pPr>
            <a:lvl9pPr marL="13351072" indent="0">
              <a:buNone/>
              <a:defRPr sz="58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2802857" y="11418093"/>
            <a:ext cx="11140141" cy="2074426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7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86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5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167" y="1433519"/>
            <a:ext cx="8291664" cy="6100764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3739" y="1433520"/>
            <a:ext cx="14089263" cy="30728845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60167" y="7534278"/>
            <a:ext cx="8291664" cy="24628081"/>
          </a:xfrm>
        </p:spPr>
        <p:txBody>
          <a:bodyPr/>
          <a:lstStyle>
            <a:lvl1pPr marL="0" indent="0">
              <a:buNone/>
              <a:defRPr sz="5100"/>
            </a:lvl1pPr>
            <a:lvl2pPr marL="1668885" indent="0">
              <a:buNone/>
              <a:defRPr sz="4400"/>
            </a:lvl2pPr>
            <a:lvl3pPr marL="3337766" indent="0">
              <a:buNone/>
              <a:defRPr sz="3700"/>
            </a:lvl3pPr>
            <a:lvl4pPr marL="5006651" indent="0">
              <a:buNone/>
              <a:defRPr sz="3300"/>
            </a:lvl4pPr>
            <a:lvl5pPr marL="6675536" indent="0">
              <a:buNone/>
              <a:defRPr sz="3300"/>
            </a:lvl5pPr>
            <a:lvl6pPr marL="8344421" indent="0">
              <a:buNone/>
              <a:defRPr sz="3300"/>
            </a:lvl6pPr>
            <a:lvl7pPr marL="10013302" indent="0">
              <a:buNone/>
              <a:defRPr sz="3300"/>
            </a:lvl7pPr>
            <a:lvl8pPr marL="11682187" indent="0">
              <a:buNone/>
              <a:defRPr sz="3300"/>
            </a:lvl8pPr>
            <a:lvl9pPr marL="13351072" indent="0">
              <a:buNone/>
              <a:defRPr sz="3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73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9994" y="25203154"/>
            <a:ext cx="15121890" cy="2975376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939994" y="3217067"/>
            <a:ext cx="15121890" cy="21602700"/>
          </a:xfrm>
        </p:spPr>
        <p:txBody>
          <a:bodyPr/>
          <a:lstStyle>
            <a:lvl1pPr marL="0" indent="0">
              <a:buNone/>
              <a:defRPr sz="11700"/>
            </a:lvl1pPr>
            <a:lvl2pPr marL="1668885" indent="0">
              <a:buNone/>
              <a:defRPr sz="10200"/>
            </a:lvl2pPr>
            <a:lvl3pPr marL="3337766" indent="0">
              <a:buNone/>
              <a:defRPr sz="8800"/>
            </a:lvl3pPr>
            <a:lvl4pPr marL="5006651" indent="0">
              <a:buNone/>
              <a:defRPr sz="7300"/>
            </a:lvl4pPr>
            <a:lvl5pPr marL="6675536" indent="0">
              <a:buNone/>
              <a:defRPr sz="7300"/>
            </a:lvl5pPr>
            <a:lvl6pPr marL="8344421" indent="0">
              <a:buNone/>
              <a:defRPr sz="7300"/>
            </a:lvl6pPr>
            <a:lvl7pPr marL="10013302" indent="0">
              <a:buNone/>
              <a:defRPr sz="7300"/>
            </a:lvl7pPr>
            <a:lvl8pPr marL="11682187" indent="0">
              <a:buNone/>
              <a:defRPr sz="7300"/>
            </a:lvl8pPr>
            <a:lvl9pPr marL="13351072" indent="0">
              <a:buNone/>
              <a:defRPr sz="73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39994" y="28178530"/>
            <a:ext cx="15121890" cy="4225524"/>
          </a:xfrm>
        </p:spPr>
        <p:txBody>
          <a:bodyPr/>
          <a:lstStyle>
            <a:lvl1pPr marL="0" indent="0">
              <a:buNone/>
              <a:defRPr sz="5100"/>
            </a:lvl1pPr>
            <a:lvl2pPr marL="1668885" indent="0">
              <a:buNone/>
              <a:defRPr sz="4400"/>
            </a:lvl2pPr>
            <a:lvl3pPr marL="3337766" indent="0">
              <a:buNone/>
              <a:defRPr sz="3700"/>
            </a:lvl3pPr>
            <a:lvl4pPr marL="5006651" indent="0">
              <a:buNone/>
              <a:defRPr sz="3300"/>
            </a:lvl4pPr>
            <a:lvl5pPr marL="6675536" indent="0">
              <a:buNone/>
              <a:defRPr sz="3300"/>
            </a:lvl5pPr>
            <a:lvl6pPr marL="8344421" indent="0">
              <a:buNone/>
              <a:defRPr sz="3300"/>
            </a:lvl6pPr>
            <a:lvl7pPr marL="10013302" indent="0">
              <a:buNone/>
              <a:defRPr sz="3300"/>
            </a:lvl7pPr>
            <a:lvl8pPr marL="11682187" indent="0">
              <a:buNone/>
              <a:defRPr sz="3300"/>
            </a:lvl8pPr>
            <a:lvl9pPr marL="13351072" indent="0">
              <a:buNone/>
              <a:defRPr sz="3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7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60158" y="1441848"/>
            <a:ext cx="22682835" cy="6000750"/>
          </a:xfrm>
          <a:prstGeom prst="rect">
            <a:avLst/>
          </a:prstGeom>
        </p:spPr>
        <p:txBody>
          <a:bodyPr vert="horz" lIns="333776" tIns="166888" rIns="333776" bIns="166888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158" y="8401057"/>
            <a:ext cx="22682835" cy="23761305"/>
          </a:xfrm>
          <a:prstGeom prst="rect">
            <a:avLst/>
          </a:prstGeom>
        </p:spPr>
        <p:txBody>
          <a:bodyPr vert="horz" lIns="333776" tIns="166888" rIns="333776" bIns="166888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158" y="33370843"/>
            <a:ext cx="5880735" cy="1916903"/>
          </a:xfrm>
          <a:prstGeom prst="rect">
            <a:avLst/>
          </a:prstGeom>
        </p:spPr>
        <p:txBody>
          <a:bodyPr vert="horz" lIns="333776" tIns="166888" rIns="333776" bIns="166888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4325-2D47-4606-A10D-F84EA390AE3A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1076" y="33370843"/>
            <a:ext cx="7980998" cy="1916903"/>
          </a:xfrm>
          <a:prstGeom prst="rect">
            <a:avLst/>
          </a:prstGeom>
        </p:spPr>
        <p:txBody>
          <a:bodyPr vert="horz" lIns="333776" tIns="166888" rIns="333776" bIns="166888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2258" y="33370843"/>
            <a:ext cx="5880735" cy="1916903"/>
          </a:xfrm>
          <a:prstGeom prst="rect">
            <a:avLst/>
          </a:prstGeom>
        </p:spPr>
        <p:txBody>
          <a:bodyPr vert="horz" lIns="333776" tIns="166888" rIns="333776" bIns="166888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5A706-34E0-48B7-875A-2F94E8A3BC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05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333776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1663" indent="-1251663" algn="l" defTabSz="3337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1939" indent="-1043054" algn="l" defTabSz="3337766" rtl="0" eaLnBrk="1" latinLnBrk="0" hangingPunct="1">
        <a:spcBef>
          <a:spcPct val="20000"/>
        </a:spcBef>
        <a:buFont typeface="Arial" panose="020B0604020202020204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211" indent="-834441" algn="l" defTabSz="3337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41095" indent="-834441" algn="l" defTabSz="3337766" rtl="0" eaLnBrk="1" latinLnBrk="0" hangingPunct="1">
        <a:spcBef>
          <a:spcPct val="20000"/>
        </a:spcBef>
        <a:buFont typeface="Arial" panose="020B0604020202020204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09977" indent="-834441" algn="l" defTabSz="3337766" rtl="0" eaLnBrk="1" latinLnBrk="0" hangingPunct="1">
        <a:spcBef>
          <a:spcPct val="20000"/>
        </a:spcBef>
        <a:buFont typeface="Arial" panose="020B0604020202020204" pitchFamily="34" charset="0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78862" indent="-834441" algn="l" defTabSz="3337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47747" indent="-834441" algn="l" defTabSz="3337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16632" indent="-834441" algn="l" defTabSz="3337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185513" indent="-834441" algn="l" defTabSz="3337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33776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68885" algn="l" defTabSz="333776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37766" algn="l" defTabSz="333776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06651" algn="l" defTabSz="333776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75536" algn="l" defTabSz="333776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44421" algn="l" defTabSz="333776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13302" algn="l" defTabSz="333776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682187" algn="l" defTabSz="333776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51072" algn="l" defTabSz="333776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4108464" y="30602603"/>
            <a:ext cx="9940325" cy="1445031"/>
          </a:xfrm>
          <a:prstGeom prst="rect">
            <a:avLst/>
          </a:prstGeom>
        </p:spPr>
        <p:txBody>
          <a:bodyPr wrap="square" lIns="333776" tIns="166888" rIns="333776" bIns="166888">
            <a:spAutoFit/>
          </a:bodyPr>
          <a:lstStyle/>
          <a:p>
            <a:r>
              <a:rPr lang="it-IT" sz="72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novembre 2019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14090116" y="32600774"/>
            <a:ext cx="11005162" cy="2368361"/>
          </a:xfrm>
          <a:prstGeom prst="rect">
            <a:avLst/>
          </a:prstGeom>
        </p:spPr>
        <p:txBody>
          <a:bodyPr wrap="square" lIns="333776" tIns="166888" rIns="333776" bIns="166888">
            <a:spAutoFit/>
          </a:bodyPr>
          <a:lstStyle/>
          <a:p>
            <a:r>
              <a:rPr lang="it-IT" sz="44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Consiglio Nazionale delle Ricerche </a:t>
            </a:r>
          </a:p>
          <a:p>
            <a:r>
              <a:rPr lang="it-IT" sz="44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Piazzale Aldo Moro, 7</a:t>
            </a:r>
          </a:p>
          <a:p>
            <a:r>
              <a:rPr lang="it-IT" sz="44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806903" y="7006867"/>
            <a:ext cx="20104899" cy="1875918"/>
          </a:xfrm>
          <a:prstGeom prst="rect">
            <a:avLst/>
          </a:prstGeom>
          <a:solidFill>
            <a:srgbClr val="294489"/>
          </a:solidFill>
        </p:spPr>
        <p:txBody>
          <a:bodyPr wrap="square" lIns="333776" tIns="166888" rIns="333776" bIns="166888">
            <a:spAutoFit/>
          </a:bodyPr>
          <a:lstStyle/>
          <a:p>
            <a:r>
              <a:rPr lang="it-IT" sz="9800" b="1" dirty="0">
                <a:solidFill>
                  <a:schemeClr val="bg1"/>
                </a:solidFill>
              </a:rPr>
              <a:t>Le responsabilità del trattamento</a:t>
            </a:r>
            <a:endParaRPr lang="it-IT" sz="9800" dirty="0">
              <a:solidFill>
                <a:schemeClr val="bg1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281" y="1153936"/>
            <a:ext cx="4000730" cy="248607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69" y="2082783"/>
            <a:ext cx="6451327" cy="1439308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788" y="30439022"/>
            <a:ext cx="1743251" cy="1831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573" y="32862683"/>
            <a:ext cx="1289925" cy="170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onnettore 1 22"/>
          <p:cNvCxnSpPr/>
          <p:nvPr/>
        </p:nvCxnSpPr>
        <p:spPr>
          <a:xfrm>
            <a:off x="5" y="29298505"/>
            <a:ext cx="25242322" cy="0"/>
          </a:xfrm>
          <a:prstGeom prst="line">
            <a:avLst/>
          </a:prstGeom>
          <a:ln w="38100">
            <a:solidFill>
              <a:srgbClr val="2944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765260" y="9585484"/>
            <a:ext cx="23816646" cy="19172961"/>
          </a:xfrm>
          <a:prstGeom prst="rect">
            <a:avLst/>
          </a:prstGeom>
        </p:spPr>
        <p:txBody>
          <a:bodyPr wrap="square" lIns="333776" tIns="166888" rIns="333776" bIns="166888">
            <a:spAutoFit/>
          </a:bodyPr>
          <a:lstStyle/>
          <a:p>
            <a:r>
              <a:rPr lang="it-IT" sz="6000" b="1" u="sng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</a:t>
            </a:r>
          </a:p>
          <a:p>
            <a:endParaRPr lang="it-IT" sz="44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9:00 - Registrazione dei partecipanti</a:t>
            </a: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9:30 - Saluti istituzionali - </a:t>
            </a:r>
            <a:r>
              <a:rPr lang="it-IT" sz="4000" i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it-IT" sz="4000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9.45 - Presentazione del progetto T4DATA – </a:t>
            </a:r>
            <a:r>
              <a:rPr lang="it-IT" sz="4000" i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Antonio Caselli, 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Segreteria generale del Garante</a:t>
            </a: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10:00 - Il ruolo del Garante nella prevenzione e nel contrasto alle violazioni della normativa </a:t>
            </a:r>
            <a:b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in materia di protezione dei dati personali e quello del giudice penale </a:t>
            </a:r>
            <a:b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it-IT" sz="4000" i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Francesco Modafferi 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Dirigente </a:t>
            </a:r>
            <a:r>
              <a:rPr lang="it-IT" sz="4000" dirty="0" err="1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Realtà pubbliche e </a:t>
            </a:r>
            <a:r>
              <a:rPr lang="it-IT" sz="4000" dirty="0" err="1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Sanità e ricerca</a:t>
            </a: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10:40 - I procedimenti istruttori dell’Autorità: le ispezioni e le richieste di informazioni </a:t>
            </a:r>
            <a:b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it-IT" sz="4000" i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Claudio Filippi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Dirigente </a:t>
            </a:r>
            <a:r>
              <a:rPr lang="it-IT" sz="4000" dirty="0" err="1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Attività ispettive</a:t>
            </a:r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11.20 - Pausa</a:t>
            </a: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11:40 - Il procedimento sanzionatorio amministrativo </a:t>
            </a: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sz="4000" i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Lattanzi, 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Dirigente </a:t>
            </a:r>
            <a:r>
              <a:rPr lang="it-IT" sz="4000" dirty="0" err="1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Studi </a:t>
            </a:r>
          </a:p>
          <a:p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e documentazione</a:t>
            </a:r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12:20 - Il risarcimento del danno e i profili di responsabilità contabile –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000" i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Luigi Cannada Bartoli, </a:t>
            </a:r>
          </a:p>
          <a:p>
            <a:r>
              <a:rPr lang="it-IT" sz="4000" i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it-IT" sz="4000" dirty="0" err="1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</a:t>
            </a:r>
            <a:r>
              <a:rPr lang="it-IT" sz="4000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Affari legali e di giustizia</a:t>
            </a: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13:00 - Pausa</a:t>
            </a: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14:00 - Prime applicazioni pratiche della potestà sanzionatoria delle </a:t>
            </a:r>
            <a:r>
              <a:rPr lang="it-IT" sz="4000" b="1" dirty="0" err="1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DPAs</a:t>
            </a:r>
            <a:endParaRPr lang="it-IT" sz="4000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15:00 - Risposte ai quesiti</a:t>
            </a:r>
          </a:p>
          <a:p>
            <a:endParaRPr lang="it-IT" sz="4000" b="1" dirty="0">
              <a:solidFill>
                <a:srgbClr val="2944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40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16:00 - Chiusura dei lavori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5384" y="1330364"/>
            <a:ext cx="2573808" cy="170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3335156" y="3031363"/>
            <a:ext cx="11246750" cy="1270364"/>
          </a:xfrm>
          <a:prstGeom prst="rect">
            <a:avLst/>
          </a:prstGeom>
        </p:spPr>
        <p:txBody>
          <a:bodyPr wrap="square" lIns="333776" tIns="166888" rIns="333776" bIns="166888">
            <a:spAutoFit/>
          </a:bodyPr>
          <a:lstStyle/>
          <a:p>
            <a:pPr algn="ctr"/>
            <a:r>
              <a:rPr lang="en-US" sz="29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Co-funded by the Rights, Equality and Citizenship</a:t>
            </a:r>
          </a:p>
          <a:p>
            <a:pPr algn="ctr"/>
            <a:r>
              <a:rPr lang="en-US" sz="2900" b="1" dirty="0" err="1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900" b="1" dirty="0">
                <a:solidFill>
                  <a:srgbClr val="2944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European Union (2014-2020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39" y="29938220"/>
            <a:ext cx="5154327" cy="57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1026">
            <a:off x="5542347" y="29997981"/>
            <a:ext cx="3913120" cy="23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ttangolo 17"/>
          <p:cNvSpPr/>
          <p:nvPr/>
        </p:nvSpPr>
        <p:spPr>
          <a:xfrm>
            <a:off x="650023" y="5115661"/>
            <a:ext cx="6550952" cy="870254"/>
          </a:xfrm>
          <a:prstGeom prst="rect">
            <a:avLst/>
          </a:prstGeom>
        </p:spPr>
        <p:txBody>
          <a:bodyPr wrap="square" lIns="333776" tIns="166888" rIns="333776" bIns="166888">
            <a:spAutoFit/>
          </a:bodyPr>
          <a:lstStyle/>
          <a:p>
            <a:r>
              <a:rPr lang="it-IT" sz="3300" b="1" dirty="0">
                <a:latin typeface="Arial" panose="020B0604020202020204" pitchFamily="34" charset="0"/>
                <a:cs typeface="Arial" panose="020B0604020202020204" pitchFamily="34" charset="0"/>
              </a:rPr>
              <a:t>In collaborazione con</a:t>
            </a:r>
          </a:p>
        </p:txBody>
      </p:sp>
      <p:pic>
        <p:nvPicPr>
          <p:cNvPr id="22" name="Picture 8">
            <a:extLst>
              <a:ext uri="{FF2B5EF4-FFF2-40B4-BE49-F238E27FC236}">
                <a16:creationId xmlns:a16="http://schemas.microsoft.com/office/drawing/2014/main" id="{4CAF5835-80FF-45B5-ACA9-2F9BA4736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2980">
            <a:off x="18753635" y="5764242"/>
            <a:ext cx="6230455" cy="48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F661F5BE-3C87-4B50-9BFA-73D8DEA7C8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4033" y="4635226"/>
            <a:ext cx="1169473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60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4791</TotalTime>
  <Words>81</Words>
  <Application>Microsoft Office PowerPoint</Application>
  <PresentationFormat>Personalizzato</PresentationFormat>
  <Paragraphs>36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Emiliano Germani</dc:creator>
  <cp:lastModifiedBy>Emiliano Germani</cp:lastModifiedBy>
  <cp:revision>335</cp:revision>
  <cp:lastPrinted>2019-05-09T13:18:24Z</cp:lastPrinted>
  <dcterms:created xsi:type="dcterms:W3CDTF">2015-09-24T14:45:46Z</dcterms:created>
  <dcterms:modified xsi:type="dcterms:W3CDTF">2019-09-19T17:18:22Z</dcterms:modified>
</cp:coreProperties>
</file>